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0" r:id="rId3"/>
    <p:sldId id="278" r:id="rId4"/>
    <p:sldId id="281" r:id="rId5"/>
    <p:sldId id="282" r:id="rId6"/>
    <p:sldId id="279" r:id="rId7"/>
    <p:sldId id="283" r:id="rId8"/>
    <p:sldId id="285" r:id="rId9"/>
    <p:sldId id="286" r:id="rId10"/>
    <p:sldId id="287" r:id="rId11"/>
    <p:sldId id="265" r:id="rId12"/>
    <p:sldId id="266" r:id="rId13"/>
    <p:sldId id="257" r:id="rId14"/>
    <p:sldId id="258" r:id="rId15"/>
    <p:sldId id="259" r:id="rId16"/>
    <p:sldId id="260" r:id="rId17"/>
    <p:sldId id="284" r:id="rId18"/>
    <p:sldId id="262" r:id="rId19"/>
    <p:sldId id="280" r:id="rId20"/>
    <p:sldId id="289" r:id="rId21"/>
    <p:sldId id="288" r:id="rId22"/>
    <p:sldId id="290" r:id="rId23"/>
    <p:sldId id="267" r:id="rId24"/>
    <p:sldId id="274" r:id="rId25"/>
  </p:sldIdLst>
  <p:sldSz cx="9144000" cy="5143500" type="screen16x9"/>
  <p:notesSz cx="6858000" cy="9144000"/>
  <p:embeddedFontLst>
    <p:embeddedFont>
      <p:font typeface="Atomic Age" panose="020B0604020202020204" charset="0"/>
      <p:regular r:id="rId27"/>
    </p:embeddedFont>
    <p:embeddedFont>
      <p:font typeface="Consolas" panose="020B0609020204030204" pitchFamily="49" charset="0"/>
      <p:regular r:id="rId28"/>
      <p:bold r:id="rId29"/>
      <p:italic r:id="rId30"/>
      <p:boldItalic r:id="rId31"/>
    </p:embeddedFont>
    <p:embeddedFont>
      <p:font typeface="Inter" panose="02000503000000020004" pitchFamily="2" charset="0"/>
      <p:regular r:id="rId32"/>
      <p:bold r:id="rId33"/>
    </p:embeddedFont>
    <p:embeddedFont>
      <p:font typeface="Space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Pull up https://Friendivia.com/host, host a “Classroom” game, and instruct the students to join.</a:t>
            </a:r>
          </a:p>
        </p:txBody>
      </p:sp>
    </p:spTree>
    <p:extLst>
      <p:ext uri="{BB962C8B-B14F-4D97-AF65-F5344CB8AC3E}">
        <p14:creationId xmlns:p14="http://schemas.microsoft.com/office/powerpoint/2010/main" val="154093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We’ll start by setting up Glitch – that’s what we’ll use to write and run code.</a:t>
            </a:r>
          </a:p>
          <a:p>
            <a:pPr marL="158750" indent="0">
              <a:buNone/>
            </a:pPr>
            <a:endParaRPr lang="en-US" dirty="0"/>
          </a:p>
          <a:p>
            <a:pPr marL="158750" indent="0">
              <a:buNone/>
            </a:pPr>
            <a:r>
              <a:rPr lang="en-US" dirty="0"/>
              <a:t>Go to hylandtechclub.com to find the instructions!</a:t>
            </a:r>
          </a:p>
        </p:txBody>
      </p:sp>
    </p:spTree>
    <p:extLst>
      <p:ext uri="{BB962C8B-B14F-4D97-AF65-F5344CB8AC3E}">
        <p14:creationId xmlns:p14="http://schemas.microsoft.com/office/powerpoint/2010/main" val="11160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solidFill>
                  <a:srgbClr val="FFFFFF"/>
                </a:solidFill>
              </a:rPr>
              <a:t>Glitch is cool</a:t>
            </a:r>
          </a:p>
        </p:txBody>
      </p:sp>
    </p:spTree>
    <p:extLst>
      <p:ext uri="{BB962C8B-B14F-4D97-AF65-F5344CB8AC3E}">
        <p14:creationId xmlns:p14="http://schemas.microsoft.com/office/powerpoint/2010/main" val="1530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what Glitch looks like</a:t>
            </a:r>
          </a:p>
        </p:txBody>
      </p:sp>
    </p:spTree>
    <p:extLst>
      <p:ext uri="{BB962C8B-B14F-4D97-AF65-F5344CB8AC3E}">
        <p14:creationId xmlns:p14="http://schemas.microsoft.com/office/powerpoint/2010/main" val="40718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a glitch account </a:t>
            </a:r>
            <a:r>
              <a:rPr lang="en-US" dirty="0" err="1"/>
              <a:t>etc</a:t>
            </a:r>
            <a:endParaRPr lang="en-US" sz="1100" dirty="0">
              <a:solidFill>
                <a:srgbClr val="FFFFFF"/>
              </a:solidFill>
            </a:endParaRPr>
          </a:p>
        </p:txBody>
      </p:sp>
    </p:spTree>
    <p:extLst>
      <p:ext uri="{BB962C8B-B14F-4D97-AF65-F5344CB8AC3E}">
        <p14:creationId xmlns:p14="http://schemas.microsoft.com/office/powerpoint/2010/main" val="306892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a:t>
            </a:r>
          </a:p>
        </p:txBody>
      </p:sp>
    </p:spTree>
    <p:extLst>
      <p:ext uri="{BB962C8B-B14F-4D97-AF65-F5344CB8AC3E}">
        <p14:creationId xmlns:p14="http://schemas.microsoft.com/office/powerpoint/2010/main" val="175745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Autofit/>
          </a:bodyPr>
          <a:lstStyle/>
          <a:p>
            <a:r>
              <a:rPr lang="en-US" sz="3200" dirty="0"/>
              <a:t>Friendivia!</a:t>
            </a:r>
          </a:p>
        </p:txBody>
      </p:sp>
      <p:sp>
        <p:nvSpPr>
          <p:cNvPr id="3" name="TextBox 2">
            <a:extLst>
              <a:ext uri="{FF2B5EF4-FFF2-40B4-BE49-F238E27FC236}">
                <a16:creationId xmlns:a16="http://schemas.microsoft.com/office/drawing/2014/main" id="{596CEC0B-A599-DAD0-AB92-D75B6E320914}"/>
              </a:ext>
            </a:extLst>
          </p:cNvPr>
          <p:cNvSpPr txBox="1"/>
          <p:nvPr/>
        </p:nvSpPr>
        <p:spPr>
          <a:xfrm>
            <a:off x="2834640" y="709948"/>
            <a:ext cx="5237331" cy="307777"/>
          </a:xfrm>
          <a:prstGeom prst="rect">
            <a:avLst/>
          </a:prstGeom>
          <a:noFill/>
        </p:spPr>
        <p:txBody>
          <a:bodyPr wrap="none" rtlCol="0">
            <a:spAutoFit/>
          </a:bodyPr>
          <a:lstStyle/>
          <a:p>
            <a:r>
              <a:rPr lang="en-US" i="1" dirty="0"/>
              <a:t>A game developed by Tech Outreach students in Summer 2023!</a:t>
            </a:r>
          </a:p>
        </p:txBody>
      </p:sp>
      <p:pic>
        <p:nvPicPr>
          <p:cNvPr id="5" name="Picture 4">
            <a:extLst>
              <a:ext uri="{FF2B5EF4-FFF2-40B4-BE49-F238E27FC236}">
                <a16:creationId xmlns:a16="http://schemas.microsoft.com/office/drawing/2014/main" id="{990DFE22-4E08-F782-FFFB-EDCA91D32FBA}"/>
              </a:ext>
            </a:extLst>
          </p:cNvPr>
          <p:cNvPicPr>
            <a:picLocks noChangeAspect="1"/>
          </p:cNvPicPr>
          <p:nvPr/>
        </p:nvPicPr>
        <p:blipFill>
          <a:blip r:embed="rId3"/>
          <a:stretch>
            <a:fillRect/>
          </a:stretch>
        </p:blipFill>
        <p:spPr>
          <a:xfrm>
            <a:off x="1025718" y="1181785"/>
            <a:ext cx="7092563" cy="3642706"/>
          </a:xfrm>
          <a:prstGeom prst="rect">
            <a:avLst/>
          </a:prstGeom>
        </p:spPr>
      </p:pic>
    </p:spTree>
    <p:extLst>
      <p:ext uri="{BB962C8B-B14F-4D97-AF65-F5344CB8AC3E}">
        <p14:creationId xmlns:p14="http://schemas.microsoft.com/office/powerpoint/2010/main" val="20096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dirty="0">
                <a:latin typeface="Inter" panose="02000503000000020004" pitchFamily="2" charset="0"/>
                <a:ea typeface="Inter" panose="02000503000000020004" pitchFamily="2" charset="0"/>
              </a:rPr>
              <a:t>What’s something you’ve seen on a website?</a:t>
            </a:r>
            <a:endParaRPr sz="2400" b="1" dirty="0">
              <a:latin typeface="Inter" panose="02000503000000020004" pitchFamily="2" charset="0"/>
              <a:ea typeface="Inter" panose="02000503000000020004" pitchFamily="2" charset="0"/>
            </a:endParaRPr>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text</a:t>
            </a:r>
            <a:endParaRPr>
              <a:latin typeface="Inter" panose="02000503000000020004" pitchFamily="2" charset="0"/>
              <a:ea typeface="Inter" panose="02000503000000020004" pitchFamily="2" charset="0"/>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links</a:t>
            </a:r>
            <a:endParaRPr>
              <a:latin typeface="Inter" panose="02000503000000020004" pitchFamily="2" charset="0"/>
              <a:ea typeface="Inter" panose="02000503000000020004" pitchFamily="2" charset="0"/>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pictures</a:t>
            </a:r>
            <a:endParaRPr>
              <a:latin typeface="Inter" panose="02000503000000020004" pitchFamily="2" charset="0"/>
              <a:ea typeface="Inter" panose="02000503000000020004" pitchFamily="2" charset="0"/>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videos</a:t>
            </a:r>
            <a:endParaRPr>
              <a:latin typeface="Inter" panose="02000503000000020004" pitchFamily="2" charset="0"/>
              <a:ea typeface="Inter" panose="02000503000000020004" pitchFamily="2" charset="0"/>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Inter" panose="02000503000000020004" pitchFamily="2" charset="0"/>
                <a:ea typeface="Inter" panose="02000503000000020004" pitchFamily="2" charset="0"/>
                <a:cs typeface="Space Mono"/>
                <a:sym typeface="Space Mono"/>
              </a:rPr>
              <a:t>every little thing on a website is an </a:t>
            </a:r>
            <a:r>
              <a:rPr lang="en" sz="3900" b="1">
                <a:solidFill>
                  <a:srgbClr val="E8EAED"/>
                </a:solidFill>
                <a:latin typeface="Inter" panose="02000503000000020004" pitchFamily="2" charset="0"/>
                <a:ea typeface="Inter" panose="02000503000000020004" pitchFamily="2" charset="0"/>
                <a:cs typeface="Space Mono"/>
                <a:sym typeface="Space Mono"/>
              </a:rPr>
              <a:t>element</a:t>
            </a:r>
            <a:r>
              <a:rPr lang="en" sz="3900">
                <a:solidFill>
                  <a:srgbClr val="E8EAED"/>
                </a:solidFill>
                <a:latin typeface="Inter" panose="02000503000000020004" pitchFamily="2" charset="0"/>
                <a:ea typeface="Inter" panose="02000503000000020004" pitchFamily="2" charset="0"/>
                <a:cs typeface="Space Mono"/>
                <a:sym typeface="Space Mono"/>
              </a:rPr>
              <a:t>.</a:t>
            </a:r>
            <a:r>
              <a:rPr lang="en" sz="2900" b="1">
                <a:solidFill>
                  <a:srgbClr val="E8EAED"/>
                </a:solidFill>
                <a:latin typeface="Inter" panose="02000503000000020004" pitchFamily="2" charset="0"/>
                <a:ea typeface="Inter" panose="02000503000000020004" pitchFamily="2" charset="0"/>
                <a:cs typeface="Space Mono"/>
                <a:sym typeface="Space Mono"/>
              </a:rPr>
              <a:t> </a:t>
            </a:r>
            <a:endParaRPr sz="2900" b="1">
              <a:solidFill>
                <a:srgbClr val="E8EAED"/>
              </a:solidFill>
              <a:latin typeface="Inter" panose="02000503000000020004" pitchFamily="2" charset="0"/>
              <a:ea typeface="Inter" panose="02000503000000020004" pitchFamily="2" charset="0"/>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Inter" panose="02000503000000020004" pitchFamily="2" charset="0"/>
                <a:ea typeface="Inter" panose="02000503000000020004" pitchFamily="2" charset="0"/>
              </a:rPr>
              <a:t>CSS</a:t>
            </a:r>
            <a:r>
              <a:rPr lang="en" sz="1900" dirty="0">
                <a:latin typeface="Inter" panose="02000503000000020004" pitchFamily="2" charset="0"/>
                <a:ea typeface="Inter" panose="02000503000000020004" pitchFamily="2" charset="0"/>
              </a:rPr>
              <a:t> is a language that lets you customize styles.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r>
              <a:rPr lang="en" sz="1900" dirty="0">
                <a:latin typeface="Inter" panose="02000503000000020004" pitchFamily="2" charset="0"/>
                <a:ea typeface="Inter" panose="02000503000000020004" pitchFamily="2" charset="0"/>
              </a:rPr>
              <a:t>It stands for </a:t>
            </a:r>
            <a:r>
              <a:rPr lang="en" sz="1900" b="1" dirty="0">
                <a:latin typeface="Inter" panose="02000503000000020004" pitchFamily="2" charset="0"/>
                <a:ea typeface="Inter" panose="02000503000000020004" pitchFamily="2" charset="0"/>
              </a:rPr>
              <a:t>C</a:t>
            </a:r>
            <a:r>
              <a:rPr lang="en" sz="1900" dirty="0">
                <a:latin typeface="Inter" panose="02000503000000020004" pitchFamily="2" charset="0"/>
                <a:ea typeface="Inter" panose="02000503000000020004" pitchFamily="2" charset="0"/>
              </a:rPr>
              <a:t>ascading </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tyle</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heets.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1200"/>
              </a:spcAft>
              <a:buNone/>
            </a:pPr>
            <a:r>
              <a:rPr lang="en" sz="1900" dirty="0">
                <a:latin typeface="Inter" panose="02000503000000020004" pitchFamily="2" charset="0"/>
                <a:ea typeface="Inter" panose="02000503000000020004" pitchFamily="2" charset="0"/>
              </a:rPr>
              <a:t>You can change things like colors, fonts, and sizing.</a:t>
            </a:r>
            <a:endParaRPr sz="1900" dirty="0">
              <a:latin typeface="Inter" panose="02000503000000020004" pitchFamily="2" charset="0"/>
              <a:ea typeface="Inter" panose="02000503000000020004" pitchFamily="2" charset="0"/>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fad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4" end="4"/>
                                            </p:txEl>
                                          </p:spTgt>
                                        </p:tgtEl>
                                        <p:attrNameLst>
                                          <p:attrName>style.visibility</p:attrName>
                                        </p:attrNameLst>
                                      </p:cBhvr>
                                      <p:to>
                                        <p:strVal val="visible"/>
                                      </p:to>
                                    </p:set>
                                    <p:animEffect transition="in" filter="fade">
                                      <p:cBhvr>
                                        <p:cTn id="17" dur="500"/>
                                        <p:tgtEl>
                                          <p:spTgt spid="1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0AC4-462D-B038-C717-1BF0D7EA6629}"/>
              </a:ext>
            </a:extLst>
          </p:cNvPr>
          <p:cNvSpPr>
            <a:spLocks noGrp="1"/>
          </p:cNvSpPr>
          <p:nvPr>
            <p:ph type="ctrTitle"/>
          </p:nvPr>
        </p:nvSpPr>
        <p:spPr/>
        <p:txBody>
          <a:bodyPr/>
          <a:lstStyle/>
          <a:p>
            <a:r>
              <a:rPr lang="en-US" dirty="0"/>
              <a:t>Glitch Setup</a:t>
            </a:r>
          </a:p>
        </p:txBody>
      </p:sp>
      <p:sp>
        <p:nvSpPr>
          <p:cNvPr id="3" name="Subtitle 2">
            <a:extLst>
              <a:ext uri="{FF2B5EF4-FFF2-40B4-BE49-F238E27FC236}">
                <a16:creationId xmlns:a16="http://schemas.microsoft.com/office/drawing/2014/main" id="{7AA4F1AC-EECE-8E81-895F-46489C0F677F}"/>
              </a:ext>
            </a:extLst>
          </p:cNvPr>
          <p:cNvSpPr>
            <a:spLocks noGrp="1"/>
          </p:cNvSpPr>
          <p:nvPr>
            <p:ph type="subTitle" idx="1"/>
          </p:nvPr>
        </p:nvSpPr>
        <p:spPr/>
        <p:txBody>
          <a:bodyPr/>
          <a:lstStyle/>
          <a:p>
            <a:r>
              <a:rPr lang="en-US" dirty="0"/>
              <a:t>it’s time to embark on your journey!</a:t>
            </a:r>
          </a:p>
        </p:txBody>
      </p:sp>
      <p:sp>
        <p:nvSpPr>
          <p:cNvPr id="4" name="Rectangle 3">
            <a:extLst>
              <a:ext uri="{FF2B5EF4-FFF2-40B4-BE49-F238E27FC236}">
                <a16:creationId xmlns:a16="http://schemas.microsoft.com/office/drawing/2014/main" id="{734BF4D2-FE26-21FA-8C49-0F35F455D866}"/>
              </a:ext>
            </a:extLst>
          </p:cNvPr>
          <p:cNvSpPr/>
          <p:nvPr/>
        </p:nvSpPr>
        <p:spPr>
          <a:xfrm>
            <a:off x="4683318" y="230589"/>
            <a:ext cx="4063117" cy="1240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Inter" panose="02000503000000020004" pitchFamily="2" charset="0"/>
                <a:ea typeface="Inter" panose="02000503000000020004" pitchFamily="2" charset="0"/>
              </a:rPr>
              <a:t>Go to</a:t>
            </a:r>
          </a:p>
          <a:p>
            <a:pPr algn="ctr"/>
            <a:r>
              <a:rPr lang="en-US" sz="2800" b="1" dirty="0">
                <a:solidFill>
                  <a:srgbClr val="FFFFFF"/>
                </a:solidFill>
                <a:latin typeface="Inter" panose="02000503000000020004" pitchFamily="2" charset="0"/>
                <a:ea typeface="Inter" panose="02000503000000020004" pitchFamily="2" charset="0"/>
              </a:rPr>
              <a:t>hylandtechclub.com</a:t>
            </a:r>
          </a:p>
        </p:txBody>
      </p:sp>
    </p:spTree>
    <p:extLst>
      <p:ext uri="{BB962C8B-B14F-4D97-AF65-F5344CB8AC3E}">
        <p14:creationId xmlns:p14="http://schemas.microsoft.com/office/powerpoint/2010/main" val="1612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a:latin typeface="Inter" panose="02000503000000020004" pitchFamily="2" charset="0"/>
                <a:ea typeface="Inter" panose="02000503000000020004" pitchFamily="2" charset="0"/>
              </a:rPr>
              <a:t>Glitch </a:t>
            </a:r>
            <a:r>
              <a:rPr lang="en-US" sz="3200" dirty="0">
                <a:latin typeface="Inter" panose="02000503000000020004" pitchFamily="2" charset="0"/>
                <a:ea typeface="Inter" panose="02000503000000020004" pitchFamily="2" charset="0"/>
              </a:rPr>
              <a:t>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Glitch is the friendly community where everyone builds the web!</a:t>
            </a:r>
          </a:p>
          <a:p>
            <a:pPr algn="ctr"/>
            <a:endParaRPr lang="en-US" sz="2400" dirty="0">
              <a:solidFill>
                <a:srgbClr val="FFFFFF"/>
              </a:solidFill>
            </a:endParaRPr>
          </a:p>
          <a:p>
            <a:pPr algn="ctr"/>
            <a:r>
              <a:rPr lang="en-US" sz="2400" dirty="0">
                <a:solidFill>
                  <a:srgbClr val="FFFFFF"/>
                </a:solidFill>
              </a:rPr>
              <a:t>It is free, with a paid option for more powerful features.</a:t>
            </a:r>
          </a:p>
          <a:p>
            <a:pPr algn="ctr"/>
            <a:endParaRPr lang="en-US" sz="2400" dirty="0">
              <a:solidFill>
                <a:srgbClr val="FFFFFF"/>
              </a:solidFill>
            </a:endParaRPr>
          </a:p>
          <a:p>
            <a:pPr algn="ctr"/>
            <a:r>
              <a:rPr lang="en-US" sz="2400" dirty="0">
                <a:solidFill>
                  <a:srgbClr val="FFFFFF"/>
                </a:solidFill>
              </a:rPr>
              <a:t>An account is NOT required for use.</a:t>
            </a:r>
          </a:p>
          <a:p>
            <a:pPr algn="ctr"/>
            <a:endParaRPr lang="en-US" sz="2400" dirty="0">
              <a:solidFill>
                <a:srgbClr val="FFFFFF"/>
              </a:solidFill>
            </a:endParaRPr>
          </a:p>
          <a:p>
            <a:pPr algn="ctr"/>
            <a:r>
              <a:rPr lang="en-US" sz="2400" dirty="0">
                <a:solidFill>
                  <a:srgbClr val="FFFFFF"/>
                </a:solidFill>
              </a:rPr>
              <a:t>Collaboration is possible through shared projects.</a:t>
            </a:r>
          </a:p>
        </p:txBody>
      </p:sp>
    </p:spTree>
    <p:extLst>
      <p:ext uri="{BB962C8B-B14F-4D97-AF65-F5344CB8AC3E}">
        <p14:creationId xmlns:p14="http://schemas.microsoft.com/office/powerpoint/2010/main" val="2904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7F5B30-0D9D-63CE-598C-923F3110B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0"/>
            <a:ext cx="780573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a:solidFill>
            <a:schemeClr val="accent3"/>
          </a:solidFill>
        </p:spPr>
        <p:txBody>
          <a:bodyPr>
            <a:noAutofit/>
          </a:bodyPr>
          <a:lstStyle/>
          <a:p>
            <a:pPr algn="ctr"/>
            <a:r>
              <a:rPr lang="en-US" sz="7200" b="1" dirty="0">
                <a:ln w="19050">
                  <a:solidFill>
                    <a:srgbClr val="FFFFFF"/>
                  </a:solidFill>
                </a:ln>
              </a:rPr>
              <a:t>Glitch Overview</a:t>
            </a:r>
          </a:p>
        </p:txBody>
      </p:sp>
    </p:spTree>
    <p:extLst>
      <p:ext uri="{BB962C8B-B14F-4D97-AF65-F5344CB8AC3E}">
        <p14:creationId xmlns:p14="http://schemas.microsoft.com/office/powerpoint/2010/main" val="3575203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FF"/>
                </a:solidFill>
              </a:rPr>
              <a:t>Go to </a:t>
            </a:r>
            <a:r>
              <a:rPr lang="en-US" sz="3600" b="1" dirty="0">
                <a:solidFill>
                  <a:srgbClr val="FFFFFF"/>
                </a:solidFill>
              </a:rPr>
              <a:t>hylandtechclub.com/web-101</a:t>
            </a:r>
            <a:endParaRPr lang="en-US" sz="3200" b="1" dirty="0">
              <a:solidFill>
                <a:srgbClr val="FFFFFF"/>
              </a:solidFill>
            </a:endParaRPr>
          </a:p>
          <a:p>
            <a:pPr algn="ctr"/>
            <a:endParaRPr lang="en-US" sz="3200" dirty="0">
              <a:solidFill>
                <a:srgbClr val="FFFFFF"/>
              </a:solidFill>
            </a:endParaRPr>
          </a:p>
          <a:p>
            <a:pPr algn="ctr"/>
            <a:r>
              <a:rPr lang="en-US" sz="3200" dirty="0">
                <a:solidFill>
                  <a:srgbClr val="FFFFFF"/>
                </a:solidFill>
              </a:rPr>
              <a:t>Open the page for the current week</a:t>
            </a:r>
          </a:p>
          <a:p>
            <a:pPr algn="ctr"/>
            <a:endParaRPr lang="en-US" sz="3200" dirty="0">
              <a:solidFill>
                <a:srgbClr val="FFFFFF"/>
              </a:solidFill>
            </a:endParaRPr>
          </a:p>
          <a:p>
            <a:pPr algn="ctr"/>
            <a:r>
              <a:rPr lang="en-US" sz="3200" dirty="0">
                <a:solidFill>
                  <a:srgbClr val="FFFFFF"/>
                </a:solidFill>
              </a:rPr>
              <a:t>Find the Glitch Setup instructions</a:t>
            </a:r>
          </a:p>
        </p:txBody>
      </p:sp>
    </p:spTree>
    <p:extLst>
      <p:ext uri="{BB962C8B-B14F-4D97-AF65-F5344CB8AC3E}">
        <p14:creationId xmlns:p14="http://schemas.microsoft.com/office/powerpoint/2010/main" val="1711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education-driven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2216</Words>
  <Application>Microsoft Office PowerPoint</Application>
  <PresentationFormat>On-screen Show (16:9)</PresentationFormat>
  <Paragraphs>250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Inter</vt:lpstr>
      <vt:lpstr>Arial</vt:lpstr>
      <vt:lpstr>Consolas</vt:lpstr>
      <vt:lpstr>Atomic Age</vt:lpstr>
      <vt:lpstr>Space Mono</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Friendivia!</vt:lpstr>
      <vt:lpstr>Presentation</vt:lpstr>
      <vt:lpstr>PowerPoint Presentation</vt:lpstr>
      <vt:lpstr>one example: Wikipedia</vt:lpstr>
      <vt:lpstr>HTML</vt:lpstr>
      <vt:lpstr>HTML Elements</vt:lpstr>
      <vt:lpstr>Our First HTML Element: A Header</vt:lpstr>
      <vt:lpstr>CSS Style</vt:lpstr>
      <vt:lpstr>Glitch Setup</vt:lpstr>
      <vt:lpstr>Glitch Overview</vt:lpstr>
      <vt:lpstr>Glitch Overview</vt:lpstr>
      <vt:lpstr>Glitch Overview</vt:lpstr>
      <vt:lpstr>Code-Along Activity</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23</cp:revision>
  <dcterms:modified xsi:type="dcterms:W3CDTF">2024-09-16T17:11:48Z</dcterms:modified>
</cp:coreProperties>
</file>